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80" r:id="rId4"/>
    <p:sldId id="277" r:id="rId5"/>
    <p:sldId id="257" r:id="rId6"/>
    <p:sldId id="278" r:id="rId7"/>
    <p:sldId id="279" r:id="rId8"/>
    <p:sldId id="265" r:id="rId9"/>
    <p:sldId id="275" r:id="rId10"/>
    <p:sldId id="274" r:id="rId11"/>
    <p:sldId id="270" r:id="rId12"/>
    <p:sldId id="271" r:id="rId13"/>
    <p:sldId id="281" r:id="rId14"/>
    <p:sldId id="266" r:id="rId15"/>
    <p:sldId id="272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5"/>
  </p:normalViewPr>
  <p:slideViewPr>
    <p:cSldViewPr snapToGrid="0" snapToObjects="1">
      <p:cViewPr varScale="1">
        <p:scale>
          <a:sx n="90" d="100"/>
          <a:sy n="90" d="100"/>
        </p:scale>
        <p:origin x="23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01B5-6259-6C46-AA9D-E3844FFBFA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06DF7E-8AA6-4641-B665-08AF8582F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613D6-C3F1-7740-A617-79A2BC476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7FAB-7136-7A4A-ABCB-105EDC9B17DB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6EBDC-1290-9441-B670-7FE507620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227E8-DC51-C448-9180-186E8379D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33974-E11D-6E48-AEC8-0FB62FF5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70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32ADA-D1A4-1E49-80EB-D70E8F525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92F17-7C99-5349-913B-58DBE9B3D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362C4-FA22-A748-ACC8-8136C6767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7FAB-7136-7A4A-ABCB-105EDC9B17DB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791F3-98F3-3347-90AC-5026285EA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893DE-235B-7249-A2E3-85F9E41D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33974-E11D-6E48-AEC8-0FB62FF5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21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30DD87-350D-0D4F-BF94-1D2C8593D8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70A4C8-9E20-C74A-A21D-F83732BF8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51BED-567A-B74A-A4FE-F7720605E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7FAB-7136-7A4A-ABCB-105EDC9B17DB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ACCC0-E282-5F4E-A8D7-D628EAB77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E4ABF-B6C4-FA4D-A7D2-9C0D8A6B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33974-E11D-6E48-AEC8-0FB62FF5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78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9A2DE-3665-F34E-9917-928CA1C36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ED94E-2360-3E42-8B71-11F46DFA0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18A1A-4FF4-2140-8394-57990328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7FAB-7136-7A4A-ABCB-105EDC9B17DB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7EF6D-8759-FD4E-8243-0758632A3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6FF3B-C46A-264E-BC48-50D8E6CC8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33974-E11D-6E48-AEC8-0FB62FF5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1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C8297-EDDC-B74B-964B-ECCBF60C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DBC86-BD29-9841-BD2D-0F28D96A6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8C456-79A7-9946-BBF6-625C30904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7FAB-7136-7A4A-ABCB-105EDC9B17DB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BFDDC-0481-FE43-BE38-DD5D8A472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BB817-B8B5-084E-901C-A52462727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33974-E11D-6E48-AEC8-0FB62FF5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9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DEB6-8828-0241-8627-661E5633A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BEFBC-F1E3-6142-B058-A43E1C8DD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57E6AF-34DD-BB40-95AB-11FFA8106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66ECD-54BF-FB41-B4AA-030727BBE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7FAB-7136-7A4A-ABCB-105EDC9B17DB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BA940-6B35-CE4F-A829-EEA2EB18E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9CBC94-9801-8A4C-A485-D2017771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33974-E11D-6E48-AEC8-0FB62FF5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06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D6B5-FE9B-ED42-A69D-8FFD61614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899A4-06C1-5E43-92D0-1A2531F76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6A142-21FF-8845-BCDC-C61D5C14A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3314D1-735F-8D49-865E-5CDE21904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A90C9E-3CC9-894E-B097-C3BCF7B572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FE2B03-3D9F-9A4C-97C6-721385663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7FAB-7136-7A4A-ABCB-105EDC9B17DB}" type="datetimeFigureOut">
              <a:rPr lang="en-US" smtClean="0"/>
              <a:t>4/10/20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0E1AF1-5ECE-2149-91D9-D55558D75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E13191-0255-2D4D-B9D7-A2DFF172A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33974-E11D-6E48-AEC8-0FB62FF5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04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7EF02-8C6B-924E-A5F5-325BC1C8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C65C0D-99EB-8D42-B87F-8F51F02D3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7FAB-7136-7A4A-ABCB-105EDC9B17DB}" type="datetimeFigureOut">
              <a:rPr lang="en-US" smtClean="0"/>
              <a:t>4/10/20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2E82F-C956-944E-9E9E-25BA2F8F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16A40-9498-3445-954B-804A61FFB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33974-E11D-6E48-AEC8-0FB62FF5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80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E2726F-2C2F-0B45-A7E6-A4768405C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7FAB-7136-7A4A-ABCB-105EDC9B17DB}" type="datetimeFigureOut">
              <a:rPr lang="en-US" smtClean="0"/>
              <a:t>4/10/20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6F454F-651C-AA46-8076-19F4D94B9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820EC-0072-9E46-9922-B90F2BCFD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33974-E11D-6E48-AEC8-0FB62FF5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13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51196-3445-2D4E-A915-6555CFD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D68CB-DD2A-D343-9FB1-BF51CE67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4A068-079C-5344-B82E-6983434F2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7D005-14F0-5D4F-BCDF-FC69684D1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7FAB-7136-7A4A-ABCB-105EDC9B17DB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1EF0F-D2B9-B143-9DFA-1EDD4E66C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6424D-B30A-1940-BD01-FE07D31C0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33974-E11D-6E48-AEC8-0FB62FF5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0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EF6F3-CD1E-5D4D-9BB4-EB99F8D4F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1F16C2-A83F-B94D-B983-109A44C516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0202A-A726-2640-8FB1-F63B3F805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FEA7C-451B-1547-B0DB-5EA2F65A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7FAB-7136-7A4A-ABCB-105EDC9B17DB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23DFC-55A8-814A-B74E-C9D678356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A585B-4BB7-384D-8930-C96AF9EAE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33974-E11D-6E48-AEC8-0FB62FF5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3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955273-72B4-934D-A88F-C0E68665C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19BA3-ED76-BF40-B71B-BE057BC60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DBD6B-1B1A-6841-BB21-1DD4B48A5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27FAB-7136-7A4A-ABCB-105EDC9B17DB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F5F4F-7324-9941-8019-A3ABB39D7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E16A-A9A2-3F40-9B8C-8E65C4E545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33974-E11D-6E48-AEC8-0FB62FF5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61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R-jptLvhFw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R-jptLvhFw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nsus.gov/data/tables/time-series/demo/popest/2010s-state-total.html#par_textimage_1574439295" TargetMode="External"/><Relationship Id="rId2" Type="http://schemas.openxmlformats.org/officeDocument/2006/relationships/hyperlink" Target="https://console.cloud.google.com/bigquery?project=bold-lantern-272703&amp;folder=&amp;organizationId=&amp;p=bigquery-public-data&amp;d=cms_medicare&amp;t=physicians_and_other_supplier_2015&amp;page=tabl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www.census.gov/data/tables/time-series/demo/popest/2010s-state-detail.html#par_textimage_785300169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26A69-91D7-8143-9FA7-077DAEC197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Where Are The Drugs?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1B8D2-2381-984A-A90A-34F653A28F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Phillip Vargas</a:t>
            </a:r>
          </a:p>
        </p:txBody>
      </p:sp>
    </p:spTree>
    <p:extLst>
      <p:ext uri="{BB962C8B-B14F-4D97-AF65-F5344CB8AC3E}">
        <p14:creationId xmlns:p14="http://schemas.microsoft.com/office/powerpoint/2010/main" val="3671353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77E1F-EC21-694C-962B-5C9D2639C9B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Collect Your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F7365C-5884-564D-A1DF-EF5315483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GENDER Distribution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C763695-6C7C-8A45-8CA0-64A0E8A553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020957"/>
            <a:ext cx="5157787" cy="265282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A94055-113A-6544-870E-0FDBBFEE9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ROW RANK Distribution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E0522EC-6D6B-6443-A915-1DAE0B99255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39694" y="2753519"/>
            <a:ext cx="46482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92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907BC-1548-994B-9FB5-C2EF7E4B3F6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Calculate the Probability of Finding a Result Equally or More Extreme than Actually Observed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CFB9D-4B03-694D-8200-5B79EA83B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9685" y="2148642"/>
            <a:ext cx="5074920" cy="3824899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Define Null and Alternative Hypotheses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State Alpha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Degrees of Freedom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State Decision Rule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Test Statistic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State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State 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BA2718-94BF-C041-83B2-B9E77A51B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0715" y="2029047"/>
            <a:ext cx="518160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There is NO relationship between gender and drug rank for drug LEVOTHYROXINE SODIUM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Alpha = .01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DOF = 47-2= 45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r &gt; .372, then REJECT Null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r(45) = .433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r(45) = .433 &gt; .372; REJECT NULL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There is a correlation with 99% CI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120E5-7D2E-F449-92AC-981ECD474D93}"/>
              </a:ext>
            </a:extLst>
          </p:cNvPr>
          <p:cNvSpPr txBox="1"/>
          <p:nvPr/>
        </p:nvSpPr>
        <p:spPr>
          <a:xfrm>
            <a:off x="685800" y="6127234"/>
            <a:ext cx="482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https://www.youtube.com/watch?v=rR-jptLvhFw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7ECB3D-D369-D246-9397-5A7F61945DBD}"/>
              </a:ext>
            </a:extLst>
          </p:cNvPr>
          <p:cNvSpPr txBox="1"/>
          <p:nvPr/>
        </p:nvSpPr>
        <p:spPr>
          <a:xfrm>
            <a:off x="859685" y="1659715"/>
            <a:ext cx="2791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Spearman Correlation r-test</a:t>
            </a:r>
          </a:p>
        </p:txBody>
      </p:sp>
    </p:spTree>
    <p:extLst>
      <p:ext uri="{BB962C8B-B14F-4D97-AF65-F5344CB8AC3E}">
        <p14:creationId xmlns:p14="http://schemas.microsoft.com/office/powerpoint/2010/main" val="3004017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4A243-9355-324F-B631-C855FA299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856" y="3113415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Lets view this test graphically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6A5FD6-F030-E348-B3F4-5CF1D8EB8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" b="1765"/>
          <a:stretch/>
        </p:blipFill>
        <p:spPr>
          <a:xfrm>
            <a:off x="733507" y="666728"/>
            <a:ext cx="5536001" cy="546579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3976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48F806-64A3-D04F-AB35-89B1923DF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6504"/>
            <a:ext cx="10515600" cy="1325563"/>
          </a:xfrm>
        </p:spPr>
        <p:txBody>
          <a:bodyPr/>
          <a:lstStyle/>
          <a:p>
            <a:r>
              <a:rPr lang="en-US" dirty="0"/>
              <a:t>LETS COMPARE DRUGS!!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3B55DFE-1C65-DA42-A78B-873905DA9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789" y="1164932"/>
            <a:ext cx="5157787" cy="8239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LEVOTHYROXINE SODIUM:</a:t>
            </a:r>
          </a:p>
          <a:p>
            <a:r>
              <a:rPr lang="en-US" b="0" dirty="0"/>
              <a:t>Treats Hyperthyroidism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D9236B0-00A2-0743-80AE-9916CC84CB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7376" y="2093119"/>
            <a:ext cx="3267251" cy="233600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C99E52-C18B-A647-94C4-8A154559EE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665987" y="3429000"/>
            <a:ext cx="5183188" cy="8239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LISINOPRIL:</a:t>
            </a:r>
          </a:p>
          <a:p>
            <a:r>
              <a:rPr lang="en-US" b="0" dirty="0"/>
              <a:t>Treats High Blood Pressure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C285F21-F95A-9A4A-9A23-C9773D7118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8497141" y="4429125"/>
            <a:ext cx="3694859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31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907BC-1548-994B-9FB5-C2EF7E4B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with </a:t>
            </a:r>
            <a:r>
              <a:rPr lang="en-US" b="1" dirty="0"/>
              <a:t>Welch's t-test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CFB9D-4B03-694D-8200-5B79EA83B9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Define Null and Alternative Hypotheses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State Alpha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State Decision Rule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Test Statistic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State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State 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BA2718-94BF-C041-83B2-B9E77A51BB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There is NO significant difference in claims percentage between the drugs LEVOTHYROXINE SODIUM and LISINOPRIL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Alpha = .01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 err="1"/>
              <a:t>pval</a:t>
            </a:r>
            <a:r>
              <a:rPr lang="en-US" dirty="0"/>
              <a:t> &lt; alpha, then REJECT Null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pval</a:t>
            </a:r>
            <a:r>
              <a:rPr lang="en-US" dirty="0"/>
              <a:t> = .0007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pval</a:t>
            </a:r>
            <a:r>
              <a:rPr lang="en-US" sz="2400" dirty="0"/>
              <a:t> = .0007 &lt; .01; REJECT NULL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With a 99% CI There is a significant difference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120E5-7D2E-F449-92AC-981ECD474D93}"/>
              </a:ext>
            </a:extLst>
          </p:cNvPr>
          <p:cNvSpPr txBox="1"/>
          <p:nvPr/>
        </p:nvSpPr>
        <p:spPr>
          <a:xfrm>
            <a:off x="685800" y="6127234"/>
            <a:ext cx="482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https://www.youtube.com/watch?v=rR-jptLvhFw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9327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F47AE2-DB86-3745-AFB5-4821EF86AC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956"/>
          <a:stretch/>
        </p:blipFill>
        <p:spPr>
          <a:xfrm>
            <a:off x="20" y="10"/>
            <a:ext cx="9272902" cy="6857990"/>
          </a:xfrm>
          <a:custGeom>
            <a:avLst/>
            <a:gdLst/>
            <a:ahLst/>
            <a:cxnLst/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87044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C8DBA-7325-D34E-92E3-010BE146E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B7C24-711C-0148-9687-9DE5D9332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learned there are correlations between population demographics drug prescriptions.</a:t>
            </a:r>
          </a:p>
          <a:p>
            <a:r>
              <a:rPr lang="en-US" dirty="0"/>
              <a:t>I also discovered hyperthyroidism had the most claims for drug prescriptions in Medicare.</a:t>
            </a:r>
          </a:p>
          <a:p>
            <a:r>
              <a:rPr lang="en-US" dirty="0"/>
              <a:t>A huge take away from me is DON’T MAKE ASSUMPTIONS. I assumed gender would be normally distributed in this dataset and it was not.</a:t>
            </a:r>
          </a:p>
          <a:p>
            <a:r>
              <a:rPr lang="en-US" dirty="0"/>
              <a:t>ADVICE: Understand which tools are used for which problems even if you don’t fully know how to use the tool.</a:t>
            </a:r>
          </a:p>
          <a:p>
            <a:r>
              <a:rPr lang="en-US" dirty="0"/>
              <a:t>I am on the fence about keeping topic!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96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1FC02-0EF1-F649-A316-67E9C49B28C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09180-996F-774F-8F78-EE8A2CA1B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Medicare is a national health insurance program in the United States, begun in 1966 under the Social Security Administration and now administered by the Centers for Medicare and Medicaid Services (CMS).</a:t>
            </a:r>
          </a:p>
          <a:p>
            <a:r>
              <a:rPr lang="en-US" dirty="0"/>
              <a:t>In 2014 the CMS had 1.2 billion claims for medication prescriptions.</a:t>
            </a:r>
          </a:p>
          <a:p>
            <a:r>
              <a:rPr lang="en-US" dirty="0"/>
              <a:t>In 2014 the census estimated the United States population to be 318 million people</a:t>
            </a:r>
          </a:p>
          <a:p>
            <a:r>
              <a:rPr lang="en-US" dirty="0"/>
              <a:t>Does population demographics effect medication prescriptions?</a:t>
            </a:r>
          </a:p>
        </p:txBody>
      </p:sp>
    </p:spTree>
    <p:extLst>
      <p:ext uri="{BB962C8B-B14F-4D97-AF65-F5344CB8AC3E}">
        <p14:creationId xmlns:p14="http://schemas.microsoft.com/office/powerpoint/2010/main" val="442523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DBB86A-D4B4-C245-A9A3-13FD51453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688" y="225424"/>
            <a:ext cx="11534775" cy="665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5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ACBE9-DC04-EA4B-A1FB-5082CDF1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367118-2A40-BC40-B7F9-987D156AE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175" y="1690688"/>
            <a:ext cx="7245287" cy="457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84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5F779-CB45-A04C-8304-8E285B331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F4A0B-7B34-9442-A14F-57C4049A2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961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Google Cloud Platform:</a:t>
            </a:r>
            <a:r>
              <a:rPr lang="en-US" dirty="0"/>
              <a:t> Medications Table</a:t>
            </a:r>
            <a:endParaRPr lang="en-US" dirty="0">
              <a:effectLst/>
            </a:endParaRPr>
          </a:p>
          <a:p>
            <a:pPr lvl="1" fontAlgn="base"/>
            <a:r>
              <a:rPr lang="en-US" b="1" u="sng" dirty="0">
                <a:hlinkClick r:id="rId2"/>
              </a:rPr>
              <a:t>https://console.cloud.google.com/bigquery?project=bold-lantern-272703&amp;folder=&amp;organizationId=&amp;p=bigquery-public-data&amp;d=cms_medicare&amp;t=physicians_and_other_supplier_2015&amp;page=table</a:t>
            </a:r>
            <a:r>
              <a:rPr lang="en-US" b="1" dirty="0"/>
              <a:t> </a:t>
            </a:r>
            <a:endParaRPr lang="en-US" dirty="0"/>
          </a:p>
          <a:p>
            <a:endParaRPr lang="en-US" b="1" dirty="0"/>
          </a:p>
          <a:p>
            <a:r>
              <a:rPr lang="en-US" b="1" dirty="0" err="1"/>
              <a:t>Census.gov</a:t>
            </a:r>
            <a:r>
              <a:rPr lang="en-US" b="1" dirty="0"/>
              <a:t>: </a:t>
            </a:r>
            <a:r>
              <a:rPr lang="en-US" dirty="0"/>
              <a:t>Population Table</a:t>
            </a:r>
            <a:endParaRPr lang="en-US" dirty="0">
              <a:effectLst/>
            </a:endParaRPr>
          </a:p>
          <a:p>
            <a:pPr lvl="1" fontAlgn="base"/>
            <a:r>
              <a:rPr lang="en-US" b="1" u="sng" dirty="0">
                <a:hlinkClick r:id="rId3"/>
              </a:rPr>
              <a:t>https://www.census.gov/data/tables/time-series/demo/popest/2010s-state-total.html#par_textimage_1574439295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 err="1"/>
              <a:t>Census.gov</a:t>
            </a:r>
            <a:r>
              <a:rPr lang="en-US" b="1" dirty="0"/>
              <a:t>: </a:t>
            </a:r>
            <a:r>
              <a:rPr lang="en-US" dirty="0"/>
              <a:t>Demographic Table</a:t>
            </a:r>
          </a:p>
          <a:p>
            <a:pPr lvl="1"/>
            <a:r>
              <a:rPr lang="en-US" b="1" dirty="0">
                <a:hlinkClick r:id="rId4"/>
              </a:rPr>
              <a:t>https://www.census.gov/data/tables/time-series/demo/popest/2010s-state-detail.html#par_textimage_785300169</a:t>
            </a:r>
            <a:r>
              <a:rPr lang="en-US" b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39012-537B-8846-8AE1-24523B4DE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3540" y="113040"/>
            <a:ext cx="1620520" cy="69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4074FF-0CD5-D544-B1C3-634F0A653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6386" y="113040"/>
            <a:ext cx="3200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2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F3563-3D5A-0F43-B52C-19C66852A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26D5E-A611-EA40-A208-A4104DBFA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Google Cloud Platform</a:t>
            </a:r>
          </a:p>
          <a:p>
            <a:pPr lvl="1"/>
            <a:r>
              <a:rPr lang="en-US" dirty="0"/>
              <a:t>23 Tables</a:t>
            </a:r>
          </a:p>
          <a:p>
            <a:pPr lvl="1"/>
            <a:r>
              <a:rPr lang="en-US" dirty="0"/>
              <a:t>200+ Features</a:t>
            </a:r>
          </a:p>
          <a:p>
            <a:pPr lvl="1"/>
            <a:r>
              <a:rPr lang="en-US" dirty="0"/>
              <a:t>9.5 million datapoints</a:t>
            </a:r>
          </a:p>
          <a:p>
            <a:pPr lvl="1"/>
            <a:r>
              <a:rPr lang="en-US" dirty="0"/>
              <a:t>Features of interest: State, Drug Name, Total Claims</a:t>
            </a:r>
          </a:p>
          <a:p>
            <a:r>
              <a:rPr lang="en-US" b="1" dirty="0" err="1"/>
              <a:t>Census.gov</a:t>
            </a:r>
            <a:endParaRPr lang="en-US" b="1" dirty="0"/>
          </a:p>
          <a:p>
            <a:pPr lvl="1"/>
            <a:r>
              <a:rPr lang="en-US" dirty="0"/>
              <a:t>2 tables</a:t>
            </a:r>
          </a:p>
          <a:p>
            <a:pPr lvl="1"/>
            <a:r>
              <a:rPr lang="en-US" dirty="0"/>
              <a:t>70+ Features</a:t>
            </a:r>
          </a:p>
          <a:p>
            <a:pPr lvl="1"/>
            <a:r>
              <a:rPr lang="en-US" dirty="0"/>
              <a:t>5k+ datapoints</a:t>
            </a:r>
          </a:p>
          <a:p>
            <a:pPr lvl="1"/>
            <a:r>
              <a:rPr lang="en-US" dirty="0"/>
              <a:t>Features of interest: State, Estimated Population Size, Gender, Race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005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3E78-928F-4A48-A189-21E4C91F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5A9BC0-8843-A748-AE31-4B3D600FB3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7186" y="1825625"/>
            <a:ext cx="4803627" cy="435133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17CA00-841E-8346-AFA5-78BD9D08C9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03980"/>
            <a:ext cx="5181600" cy="419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7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1785-BE73-0D41-8466-338FDB1CB58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Create a Probabilistic Model of the Situation Assuming the Null Hypothesis is True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A7DCF2-E8EA-8147-952F-9AFEF48B15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Drug of Focus: </a:t>
            </a:r>
          </a:p>
          <a:p>
            <a:pPr lvl="1"/>
            <a:r>
              <a:rPr lang="en-US" dirty="0"/>
              <a:t>LEVOTHYROXINE SODIUM</a:t>
            </a:r>
          </a:p>
          <a:p>
            <a:pPr lvl="1"/>
            <a:r>
              <a:rPr lang="en-US" dirty="0"/>
              <a:t>This treats hyperthyroidism</a:t>
            </a:r>
          </a:p>
          <a:p>
            <a:r>
              <a:rPr lang="en-US" b="1" dirty="0"/>
              <a:t>Demographic of Focus:</a:t>
            </a:r>
          </a:p>
          <a:p>
            <a:pPr lvl="1"/>
            <a:r>
              <a:rPr lang="en-US" dirty="0"/>
              <a:t>Gender population percentage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DDE0B5-FF4F-E944-B399-DAEB19A041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Drugs are ranked 1 to 5</a:t>
            </a:r>
          </a:p>
          <a:p>
            <a:r>
              <a:rPr lang="en-US" dirty="0"/>
              <a:t>5 being highest total claims in state</a:t>
            </a:r>
          </a:p>
          <a:p>
            <a:r>
              <a:rPr lang="en-US" dirty="0"/>
              <a:t>1 being lowest total claims in state</a:t>
            </a:r>
          </a:p>
          <a:p>
            <a:r>
              <a:rPr lang="en-US" b="1" dirty="0"/>
              <a:t>NULL:</a:t>
            </a:r>
            <a:r>
              <a:rPr lang="en-US" dirty="0"/>
              <a:t> There is no correlation between LEVOTHYROXINE SODIUM and gender population percentage</a:t>
            </a:r>
          </a:p>
        </p:txBody>
      </p:sp>
    </p:spTree>
    <p:extLst>
      <p:ext uri="{BB962C8B-B14F-4D97-AF65-F5344CB8AC3E}">
        <p14:creationId xmlns:p14="http://schemas.microsoft.com/office/powerpoint/2010/main" val="2530857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74A2F-F558-D84B-8A6D-22CB8235427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Decide how certain You Need to Be to Reject Your Skeptical Assumption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90B67-22B5-A440-98BB-2EB641A6CE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Choosing a 99% confidence interval</a:t>
            </a:r>
          </a:p>
          <a:p>
            <a:r>
              <a:rPr lang="en-US" dirty="0"/>
              <a:t>Alpha = .01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A592735-0875-E64B-A0ED-EDBC3408C5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3200516"/>
            <a:ext cx="6424768" cy="2554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CCB836-B05B-B94F-B99B-C2AB4D4FC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707356"/>
            <a:ext cx="3948924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97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638</Words>
  <Application>Microsoft Macintosh PowerPoint</Application>
  <PresentationFormat>Widescreen</PresentationFormat>
  <Paragraphs>88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Where Are The Drugs?</vt:lpstr>
      <vt:lpstr>Background</vt:lpstr>
      <vt:lpstr>PowerPoint Presentation</vt:lpstr>
      <vt:lpstr>Motivation</vt:lpstr>
      <vt:lpstr>SOURCES</vt:lpstr>
      <vt:lpstr>DATA</vt:lpstr>
      <vt:lpstr>EDA</vt:lpstr>
      <vt:lpstr>Create a Probabilistic Model of the Situation Assuming the Null Hypothesis is True</vt:lpstr>
      <vt:lpstr>Decide how certain You Need to Be to Reject Your Skeptical Assumption</vt:lpstr>
      <vt:lpstr>Collect Your Data</vt:lpstr>
      <vt:lpstr>Calculate the Probability of Finding a Result Equally or More Extreme than Actually Observed</vt:lpstr>
      <vt:lpstr>Lets view this test graphically</vt:lpstr>
      <vt:lpstr>LETS COMPARE DRUGS!!</vt:lpstr>
      <vt:lpstr>Hypothesis Testing with Welch's t-test</vt:lpstr>
      <vt:lpstr>PowerPoint Presentation</vt:lpstr>
      <vt:lpstr>Conclusion and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Are The Drugs?</dc:title>
  <dc:creator>Phillip Vargas</dc:creator>
  <cp:lastModifiedBy>Phillip Vargas</cp:lastModifiedBy>
  <cp:revision>39</cp:revision>
  <dcterms:created xsi:type="dcterms:W3CDTF">2020-04-10T04:40:53Z</dcterms:created>
  <dcterms:modified xsi:type="dcterms:W3CDTF">2020-04-10T23:10:29Z</dcterms:modified>
</cp:coreProperties>
</file>